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0395-1159-4C32-BFD9-A9E3B1F5E74B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31C61-513B-4AC3-97BA-367198C81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5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1C61-513B-4AC3-97BA-367198C81B4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88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74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48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06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1749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3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94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45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89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0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64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85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62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1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41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3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8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97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EB3F57-A992-4F5B-94E4-901DD5CBC9FE}" type="datetimeFigureOut">
              <a:rPr lang="de-DE" smtClean="0"/>
              <a:t>27.06.2019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275C1-8E21-4AD8-B6D6-54530D385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327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 dirty="0" smtClean="0"/>
              <a:t>Webserver mit ESP8266</a:t>
            </a:r>
            <a:endParaRPr lang="de-DE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Schritt für Schritt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8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185250"/>
            <a:ext cx="11129878" cy="1400530"/>
          </a:xfrm>
        </p:spPr>
        <p:txBody>
          <a:bodyPr/>
          <a:lstStyle/>
          <a:p>
            <a:r>
              <a:rPr lang="de-DE" dirty="0" smtClean="0"/>
              <a:t>Reaktion des Webbrowsers auf</a:t>
            </a:r>
            <a:br>
              <a:rPr lang="de-DE" dirty="0" smtClean="0"/>
            </a:br>
            <a:r>
              <a:rPr lang="de-DE" sz="3200" dirty="0" smtClean="0"/>
              <a:t>IP nicht vorhanden 		       Webserver nicht vorhanden</a:t>
            </a:r>
            <a:endParaRPr lang="de-DE" sz="3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69" y="2986310"/>
            <a:ext cx="48387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19" y="1431452"/>
            <a:ext cx="59626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77" y="1431452"/>
            <a:ext cx="48387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21" y="5129435"/>
            <a:ext cx="6076950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0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671"/>
          </a:xfrm>
        </p:spPr>
        <p:txBody>
          <a:bodyPr/>
          <a:lstStyle/>
          <a:p>
            <a:r>
              <a:rPr lang="de-DE" dirty="0" err="1" smtClean="0"/>
              <a:t>WiFiConnect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59" y="1260389"/>
            <a:ext cx="9363075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35" y="4895721"/>
            <a:ext cx="510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11" y="3224083"/>
            <a:ext cx="483870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6" y="1339519"/>
            <a:ext cx="7687408" cy="507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671"/>
          </a:xfrm>
        </p:spPr>
        <p:txBody>
          <a:bodyPr/>
          <a:lstStyle/>
          <a:p>
            <a:r>
              <a:rPr lang="de-DE" dirty="0" smtClean="0"/>
              <a:t>WiFiWebServer-0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747" y="979213"/>
            <a:ext cx="42862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513" y="2663715"/>
            <a:ext cx="483870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04" y="947376"/>
            <a:ext cx="8481095" cy="5259992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397" y="98854"/>
            <a:ext cx="9404723" cy="782958"/>
          </a:xfrm>
        </p:spPr>
        <p:txBody>
          <a:bodyPr/>
          <a:lstStyle/>
          <a:p>
            <a:r>
              <a:rPr lang="de-DE" dirty="0" smtClean="0"/>
              <a:t>WiFiWebServer-1 - unvollständig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400" y="1500872"/>
            <a:ext cx="483870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69" y="5754930"/>
            <a:ext cx="9486900" cy="904875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9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1" y="950766"/>
            <a:ext cx="10201275" cy="44196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90" y="1283289"/>
            <a:ext cx="8953500" cy="47625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397" y="98854"/>
            <a:ext cx="9404723" cy="782958"/>
          </a:xfrm>
        </p:spPr>
        <p:txBody>
          <a:bodyPr/>
          <a:lstStyle/>
          <a:p>
            <a:r>
              <a:rPr lang="de-DE" dirty="0" smtClean="0"/>
              <a:t>WiFiWebServer-1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73" y="4493214"/>
            <a:ext cx="48387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790" y="3910864"/>
            <a:ext cx="48387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7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557" y="93795"/>
            <a:ext cx="9404723" cy="752239"/>
          </a:xfrm>
        </p:spPr>
        <p:txBody>
          <a:bodyPr/>
          <a:lstStyle/>
          <a:p>
            <a:r>
              <a:rPr lang="de-DE" dirty="0" smtClean="0"/>
              <a:t>WiFiWebServer-2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7" y="1033995"/>
            <a:ext cx="9696450" cy="444817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46" y="1348811"/>
            <a:ext cx="10648950" cy="47244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872" y="1515764"/>
            <a:ext cx="10048875" cy="42005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427" y="1703750"/>
            <a:ext cx="8934450" cy="41910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6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557" y="93795"/>
            <a:ext cx="9404723" cy="752239"/>
          </a:xfrm>
        </p:spPr>
        <p:txBody>
          <a:bodyPr/>
          <a:lstStyle/>
          <a:p>
            <a:r>
              <a:rPr lang="de-DE" dirty="0" smtClean="0"/>
              <a:t>WiFiWebServer-3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7" y="846034"/>
            <a:ext cx="9677400" cy="420052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70" y="2175438"/>
            <a:ext cx="9677400" cy="30861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86" y="1598273"/>
            <a:ext cx="10172700" cy="471487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986" y="4332495"/>
            <a:ext cx="4781550" cy="212407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466" y="3418168"/>
            <a:ext cx="6391275" cy="20193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6698" y="4614074"/>
            <a:ext cx="6391275" cy="20193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7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</Words>
  <Application>Microsoft Office PowerPoint</Application>
  <PresentationFormat>Breitbild</PresentationFormat>
  <Paragraphs>10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Webserver mit ESP8266</vt:lpstr>
      <vt:lpstr>Reaktion des Webbrowsers auf IP nicht vorhanden          Webserver nicht vorhanden</vt:lpstr>
      <vt:lpstr>WiFiConnect</vt:lpstr>
      <vt:lpstr>WiFiWebServer-0</vt:lpstr>
      <vt:lpstr>WiFiWebServer-1 - unvollständig</vt:lpstr>
      <vt:lpstr>WiFiWebServer-1</vt:lpstr>
      <vt:lpstr>WiFiWebServer-2</vt:lpstr>
      <vt:lpstr>WiFiWebServer-3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Webserver mit ESP8266</dc:title>
  <dc:creator>Andreas Sigismund</dc:creator>
  <cp:lastModifiedBy>Andreas Sigismund</cp:lastModifiedBy>
  <cp:revision>23</cp:revision>
  <dcterms:created xsi:type="dcterms:W3CDTF">2019-06-24T15:28:00Z</dcterms:created>
  <dcterms:modified xsi:type="dcterms:W3CDTF">2019-06-27T10:44:04Z</dcterms:modified>
</cp:coreProperties>
</file>